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11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02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06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00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73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21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61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5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2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46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20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2DC1D-49E8-4E44-94DA-03B56DB1A0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4C8D2-253F-4C2B-8683-AF0079809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9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4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5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5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3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1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7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kltkorea@daum.net</cp:lastModifiedBy>
  <cp:revision>4</cp:revision>
  <dcterms:created xsi:type="dcterms:W3CDTF">2022-05-10T12:38:25Z</dcterms:created>
  <dcterms:modified xsi:type="dcterms:W3CDTF">2025-03-10T08:38:59Z</dcterms:modified>
</cp:coreProperties>
</file>